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178095"/>
    <a:srgbClr val="FDEA9B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4" autoAdjust="0"/>
    <p:restoredTop sz="94660"/>
  </p:normalViewPr>
  <p:slideViewPr>
    <p:cSldViewPr>
      <p:cViewPr varScale="1">
        <p:scale>
          <a:sx n="46" d="100"/>
          <a:sy n="46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016AC-98CB-4769-B1E8-92750A2B836A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7C1517-938F-4005-A51D-BE227A5F79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483FE12-BBFB-41A6-A32A-DA0B0B4AFF71}" type="datetimeFigureOut">
              <a:rPr lang="en-US" smtClean="0"/>
              <a:pPr/>
              <a:t>1/10/2015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2F7788B-235F-4182-8514-19FE69DC1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853411"/>
            <a:ext cx="8839200" cy="1318789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Latin Roots: 	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Ject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   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/    </a:t>
            </a:r>
            <a:r>
              <a:rPr lang="en-US" sz="4000" dirty="0" err="1" smtClean="0">
                <a:solidFill>
                  <a:schemeClr val="accent4">
                    <a:lumMod val="75000"/>
                  </a:schemeClr>
                </a:solidFill>
              </a:rPr>
              <a:t>Struct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   		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to throw or put /   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to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build or assemble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</a:rPr>
              <a:t>				</a:t>
            </a:r>
            <a:endParaRPr lang="en-US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Vocabulary Construction – Unit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16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85800" y="5943600"/>
            <a:ext cx="8458200" cy="6096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by Marcia Timmel		Art</a:t>
            </a:r>
            <a:r>
              <a:rPr kumimoji="0" lang="en-US" sz="2400" b="1" i="1" u="none" strike="noStrike" kern="1200" cap="none" spc="0" normalizeH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 Phillip Martin</a:t>
            </a:r>
            <a:endParaRPr kumimoji="0" lang="en-US" sz="2400" b="1" i="1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2" descr="Global Warm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04800"/>
            <a:ext cx="6172200" cy="387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700" b="1" dirty="0" smtClean="0">
                <a:solidFill>
                  <a:schemeClr val="accent4">
                    <a:lumMod val="75000"/>
                  </a:schemeClr>
                </a:solidFill>
              </a:rPr>
              <a:t>9.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eject</a:t>
            </a:r>
            <a:endParaRPr lang="en-US" sz="6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5562600"/>
            <a:ext cx="8458200" cy="1066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9.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(v) to push somethin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g out with force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3074" name="Picture 2" descr="Umpi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304800"/>
            <a:ext cx="4419600" cy="2830454"/>
          </a:xfrm>
          <a:prstGeom prst="rect">
            <a:avLst/>
          </a:prstGeom>
          <a:noFill/>
        </p:spPr>
      </p:pic>
      <p:pic>
        <p:nvPicPr>
          <p:cNvPr id="3076" name="Picture 4" descr="Baseba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8200"/>
            <a:ext cx="3119967" cy="502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10.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destructive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5334000" cy="281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10.  </a:t>
            </a:r>
            <a:r>
              <a:rPr lang="en-US" sz="48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(adj) meant to damage or hurt</a:t>
            </a:r>
            <a:endParaRPr lang="en-US" sz="48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pic>
        <p:nvPicPr>
          <p:cNvPr id="2050" name="Picture 2" descr="Global Warm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514600"/>
            <a:ext cx="6172200" cy="38766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Teacher and Overhea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524000"/>
            <a:ext cx="7185324" cy="480130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projector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11430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1.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(n) equipment for putting images on a screen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2.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interject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7467600" cy="4876800"/>
          </a:xfrm>
        </p:spPr>
        <p:txBody>
          <a:bodyPr>
            <a:normAutofit/>
          </a:bodyPr>
          <a:lstStyle/>
          <a:p>
            <a:pPr marL="914400" indent="-914400">
              <a:buAutoNum type="arabicPeriod" startAt="2"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(v)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to interrupt with a comment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Student Volunte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685800"/>
            <a:ext cx="3419475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3.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dejected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410200"/>
            <a:ext cx="8686800" cy="144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 3.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(adj) very unhappy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9220" name="Picture 4" descr="Back to 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371600"/>
            <a:ext cx="7550066" cy="399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olden Gate Bridg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861960"/>
            <a:ext cx="6934200" cy="499604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4.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structure 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1143000"/>
            <a:ext cx="6400800" cy="1752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4.  (n)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something built or assembled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5.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injection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3886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</a:rPr>
              <a:t>5. </a:t>
            </a:r>
            <a:r>
              <a:rPr lang="en-US" sz="4400" b="1" dirty="0" smtClean="0">
                <a:solidFill>
                  <a:schemeClr val="accent4">
                    <a:lumMod val="75000"/>
                  </a:schemeClr>
                </a:solidFill>
              </a:rPr>
              <a:t>(n) a dose of drug put in the body with a syringe; adding something</a:t>
            </a:r>
            <a:endParaRPr lang="en-US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7170" name="Picture 2" descr="Famous People from New York - Jonas Sal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51164" y="1447800"/>
            <a:ext cx="5992836" cy="541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700" b="1" dirty="0" smtClean="0">
                <a:solidFill>
                  <a:schemeClr val="accent4">
                    <a:lumMod val="75000"/>
                  </a:schemeClr>
                </a:solidFill>
              </a:rPr>
              <a:t>6. 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construct</a:t>
            </a:r>
            <a:endParaRPr lang="en-US" sz="6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371600"/>
            <a:ext cx="39624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6.  (v)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to build or create something.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onstruc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4448175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000" b="1" dirty="0" smtClean="0">
                <a:solidFill>
                  <a:schemeClr val="accent4">
                    <a:lumMod val="75000"/>
                  </a:schemeClr>
                </a:solidFill>
              </a:rPr>
              <a:t>7. </a:t>
            </a:r>
            <a:r>
              <a:rPr lang="en-US" sz="6000" b="1" cap="none" dirty="0" smtClean="0">
                <a:solidFill>
                  <a:schemeClr val="accent4">
                    <a:lumMod val="75000"/>
                  </a:schemeClr>
                </a:solidFill>
              </a:rPr>
              <a:t>obstruct</a:t>
            </a:r>
            <a:endParaRPr lang="en-US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763000" cy="3200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7. (v) to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block something; to slow down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Crime Sce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81199"/>
            <a:ext cx="6172200" cy="4876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b="1" dirty="0" smtClean="0"/>
              <a:t> </a:t>
            </a:r>
            <a:r>
              <a:rPr lang="en-US" sz="6700" b="1" dirty="0" smtClean="0">
                <a:solidFill>
                  <a:schemeClr val="accent4">
                    <a:lumMod val="75000"/>
                  </a:schemeClr>
                </a:solidFill>
              </a:rPr>
              <a:t>8. </a:t>
            </a:r>
            <a:r>
              <a:rPr lang="en-US" sz="6700" b="1" cap="none" dirty="0" smtClean="0">
                <a:solidFill>
                  <a:schemeClr val="accent4">
                    <a:lumMod val="75000"/>
                  </a:schemeClr>
                </a:solidFill>
              </a:rPr>
              <a:t>instruct</a:t>
            </a:r>
            <a:endParaRPr lang="en-US" sz="67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05400"/>
            <a:ext cx="86868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8. </a:t>
            </a:r>
            <a:r>
              <a:rPr lang="en-US" sz="4800" b="1" dirty="0" smtClean="0">
                <a:solidFill>
                  <a:schemeClr val="accent4">
                    <a:lumMod val="75000"/>
                  </a:schemeClr>
                </a:solidFill>
              </a:rPr>
              <a:t>(v) to train or direct someone</a:t>
            </a:r>
            <a:endParaRPr lang="en-US" sz="4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4" name="Picture 2" descr="Profess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914400"/>
            <a:ext cx="6172200" cy="4314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1329</TotalTime>
  <Words>161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Latin Roots:  Ject    /    Struct         to throw or put /    to build or assemble     </vt:lpstr>
      <vt:lpstr> 1. projector</vt:lpstr>
      <vt:lpstr> 2. interject</vt:lpstr>
      <vt:lpstr> 3. dejected</vt:lpstr>
      <vt:lpstr> 4. structure </vt:lpstr>
      <vt:lpstr> 5. injection</vt:lpstr>
      <vt:lpstr> 6. construct</vt:lpstr>
      <vt:lpstr> 7. obstruct</vt:lpstr>
      <vt:lpstr> 8. instruct</vt:lpstr>
      <vt:lpstr> 9. eject</vt:lpstr>
      <vt:lpstr> 10. destructive</vt:lpstr>
    </vt:vector>
  </TitlesOfParts>
  <Company>Wake County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Roots: aqua &amp; terra                          water    &amp;   earth</dc:title>
  <dc:creator>mtimmel</dc:creator>
  <cp:lastModifiedBy>mtimmel</cp:lastModifiedBy>
  <cp:revision>58</cp:revision>
  <dcterms:created xsi:type="dcterms:W3CDTF">2014-06-26T15:17:58Z</dcterms:created>
  <dcterms:modified xsi:type="dcterms:W3CDTF">2015-01-10T21:07:15Z</dcterms:modified>
</cp:coreProperties>
</file>