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095"/>
    <a:srgbClr val="1D9FB9"/>
    <a:srgbClr val="CC0099"/>
    <a:srgbClr val="FF66FF"/>
    <a:srgbClr val="FF33CC"/>
    <a:srgbClr val="FFFF99"/>
    <a:srgbClr val="42B333"/>
    <a:srgbClr val="FDEA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660"/>
  </p:normalViewPr>
  <p:slideViewPr>
    <p:cSldViewPr>
      <p:cViewPr varScale="1">
        <p:scale>
          <a:sx n="46" d="100"/>
          <a:sy n="46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16AC-98CB-4769-B1E8-92750A2B836A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517-938F-4005-A51D-BE227A5F79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16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1148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construct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destructive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dejected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eject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injection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Font typeface="+mj-lt"/>
              <a:buAutoNum type="arabicPeriod"/>
            </a:pP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447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1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(v) to build or create something  </a:t>
            </a:r>
            <a:endParaRPr lang="en-US" sz="2800" dirty="0">
              <a:solidFill>
                <a:srgbClr val="178095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362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(adj) meant to damage or hurt  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505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(adj) very unhappy</a:t>
            </a:r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4267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(v) to push something out with force</a:t>
            </a:r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5181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5. a dose of drug put in the body with a syringe; adding something</a:t>
            </a:r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16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38100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instruct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interject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obstruct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projector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structure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2438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7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(v) to interrupt with a comment 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505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8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(v) to block something; to slow down 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419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9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equipment for putting images on a screen </a:t>
            </a:r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5257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10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. (n) something built </a:t>
            </a:r>
            <a:r>
              <a:rPr lang="en-US" sz="2400" smtClean="0">
                <a:solidFill>
                  <a:srgbClr val="178095"/>
                </a:solidFill>
                <a:latin typeface="Arial Black" pitchFamily="34" charset="0"/>
              </a:rPr>
              <a:t>or assembled</a:t>
            </a:r>
            <a:r>
              <a:rPr lang="en-US" sz="240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1524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6.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(v) to train or direct someone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3940</TotalTime>
  <Words>126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 unit 16 words &amp; Definitions</vt:lpstr>
      <vt:lpstr> unit 16 words &amp; Definitions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Roots: aqua &amp; terra                          water    &amp;   earth</dc:title>
  <dc:creator>mtimmel</dc:creator>
  <cp:lastModifiedBy>mtimmel</cp:lastModifiedBy>
  <cp:revision>59</cp:revision>
  <dcterms:created xsi:type="dcterms:W3CDTF">2014-06-26T15:17:58Z</dcterms:created>
  <dcterms:modified xsi:type="dcterms:W3CDTF">2015-01-10T20:22:12Z</dcterms:modified>
</cp:coreProperties>
</file>