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9B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4" autoAdjust="0"/>
    <p:restoredTop sz="94660"/>
  </p:normalViewPr>
  <p:slideViewPr>
    <p:cSldViewPr>
      <p:cViewPr varScale="1">
        <p:scale>
          <a:sx n="46" d="100"/>
          <a:sy n="46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016AC-98CB-4769-B1E8-92750A2B836A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1517-938F-4005-A51D-BE227A5F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853411"/>
            <a:ext cx="8839200" cy="131878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Latin Roots: 	</a:t>
            </a:r>
            <a:r>
              <a:rPr lang="en-US" sz="4000" dirty="0" err="1" smtClean="0">
                <a:solidFill>
                  <a:srgbClr val="0070C0"/>
                </a:solidFill>
              </a:rPr>
              <a:t>Dict</a:t>
            </a:r>
            <a:r>
              <a:rPr lang="en-US" sz="4000" dirty="0" smtClean="0">
                <a:solidFill>
                  <a:srgbClr val="0070C0"/>
                </a:solidFill>
              </a:rPr>
              <a:t>    /    miss</a:t>
            </a:r>
            <a:r>
              <a:rPr lang="en-US" sz="2900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   		</a:t>
            </a:r>
            <a:r>
              <a:rPr lang="en-US" sz="2400" i="1" dirty="0" smtClean="0">
                <a:solidFill>
                  <a:srgbClr val="0070C0"/>
                </a:solidFill>
              </a:rPr>
              <a:t>         to say or tell /    to send</a:t>
            </a:r>
            <a:r>
              <a:rPr lang="en-US" sz="2400" i="1" dirty="0" smtClean="0">
                <a:solidFill>
                  <a:srgbClr val="0070C0"/>
                </a:solidFill>
              </a:rPr>
              <a:t/>
            </a:r>
            <a:br>
              <a:rPr lang="en-US" sz="2400" i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rgbClr val="0070C0"/>
                </a:solidFill>
              </a:rPr>
              <a:t>				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Vocabulary Construction – Unit </a:t>
            </a:r>
            <a:r>
              <a:rPr lang="en-US" dirty="0" smtClean="0">
                <a:solidFill>
                  <a:srgbClr val="0070C0"/>
                </a:solidFill>
              </a:rPr>
              <a:t>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5943600"/>
            <a:ext cx="8458200" cy="609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Marcia Timmel		Art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Phillip Martin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Driver's Edu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3566" y="0"/>
            <a:ext cx="5798834" cy="4733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700" b="1" dirty="0" smtClean="0">
                <a:solidFill>
                  <a:schemeClr val="accent4">
                    <a:lumMod val="75000"/>
                  </a:schemeClr>
                </a:solidFill>
              </a:rPr>
              <a:t>9.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dictator</a:t>
            </a:r>
            <a:endParaRPr lang="en-US" sz="6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562600"/>
            <a:ext cx="8458200" cy="1066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9.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(n) a powerful, controlling person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Fidel Cast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73080"/>
            <a:ext cx="7010400" cy="397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10.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predict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53340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10.  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(v) to say what will happen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2" descr="Fortune T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1000"/>
            <a:ext cx="4314825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indicate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114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1. (v) to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point to something; to show what someone thinks or intends 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1270" name="Picture 6" descr="Pythagorean Theor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86" y="2438400"/>
            <a:ext cx="7894672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dismiss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7467600" cy="4876800"/>
          </a:xfrm>
        </p:spPr>
        <p:txBody>
          <a:bodyPr>
            <a:normAutofit/>
          </a:bodyPr>
          <a:lstStyle/>
          <a:p>
            <a:pPr marL="914400" indent="-914400">
              <a:buAutoNum type="arabicPeriod" startAt="2"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(v) to refuse to consider something; to             end an activity                for someone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42" name="Picture 2" descr="Driver's Edu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0152" y="1676400"/>
            <a:ext cx="5973848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contradict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410200"/>
            <a:ext cx="8686800" cy="144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 3. (v) to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disagree with; to show to be wrong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Juvenile Jus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6172200" cy="438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4.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mission 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43000"/>
            <a:ext cx="6400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4.  (n)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an assigned task; a person’s calling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hristopher Columb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24000"/>
            <a:ext cx="6657471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5.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emit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3581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</a:rPr>
              <a:t>5. (v) to 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</a:rPr>
              <a:t>send or give out something; to make a sound</a:t>
            </a:r>
            <a:endParaRPr lang="en-US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Acid 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914400"/>
            <a:ext cx="57912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700" b="1" dirty="0" smtClean="0">
                <a:solidFill>
                  <a:schemeClr val="accent4">
                    <a:lumMod val="75000"/>
                  </a:schemeClr>
                </a:solidFill>
              </a:rPr>
              <a:t>6. 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dictate</a:t>
            </a:r>
            <a:endParaRPr lang="en-US" sz="6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3962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6.  (v) to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rule or control other people; (n) a governing principal or command.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 descr="Scri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3821" y="1143000"/>
            <a:ext cx="5610179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7.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transmit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219200"/>
            <a:ext cx="6019800" cy="320040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7.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(v)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send something; to  communicate information or a signal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122" name="Picture 2" descr="Allerg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5181600" cy="5346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700" b="1" dirty="0" smtClean="0">
                <a:solidFill>
                  <a:schemeClr val="accent4">
                    <a:lumMod val="75000"/>
                  </a:schemeClr>
                </a:solidFill>
              </a:rPr>
              <a:t>8. 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emission</a:t>
            </a:r>
            <a:endParaRPr lang="en-US" sz="6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334000" cy="182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8.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(n) something that is produced or given out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 descr="School Bus Smo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85800"/>
            <a:ext cx="3914775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1285</TotalTime>
  <Words>194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Latin Roots:  Dict    /    miss                 to say or tell /    to send     </vt:lpstr>
      <vt:lpstr> 1. indicate </vt:lpstr>
      <vt:lpstr> 2. dismiss</vt:lpstr>
      <vt:lpstr> 3. contradict</vt:lpstr>
      <vt:lpstr> 4. mission </vt:lpstr>
      <vt:lpstr> 5. emit</vt:lpstr>
      <vt:lpstr> 6. dictate</vt:lpstr>
      <vt:lpstr> 7. transmit</vt:lpstr>
      <vt:lpstr> 8. emission</vt:lpstr>
      <vt:lpstr> 9. dictator</vt:lpstr>
      <vt:lpstr> 10. predict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Roots: aqua &amp; terra                          water    &amp;   earth</dc:title>
  <dc:creator>mtimmel</dc:creator>
  <cp:lastModifiedBy>mtimmel</cp:lastModifiedBy>
  <cp:revision>56</cp:revision>
  <dcterms:created xsi:type="dcterms:W3CDTF">2014-06-26T15:17:58Z</dcterms:created>
  <dcterms:modified xsi:type="dcterms:W3CDTF">2015-01-10T16:33:42Z</dcterms:modified>
</cp:coreProperties>
</file>