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66FF"/>
    <a:srgbClr val="FF33CC"/>
    <a:srgbClr val="FFFF99"/>
    <a:srgbClr val="42B333"/>
    <a:srgbClr val="FDEA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3" autoAdjust="0"/>
    <p:restoredTop sz="94660"/>
  </p:normalViewPr>
  <p:slideViewPr>
    <p:cSldViewPr>
      <p:cViewPr varScale="1">
        <p:scale>
          <a:sx n="46" d="100"/>
          <a:sy n="46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016AC-98CB-4769-B1E8-92750A2B836A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1517-938F-4005-A51D-BE227A5F79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83FE12-BBFB-41A6-A32A-DA0B0B4AFF71}" type="datetimeFigureOut">
              <a:rPr lang="en-US" smtClean="0"/>
              <a:pPr/>
              <a:t>1/10/2015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F7788B-235F-4182-8514-19FE69DC1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unit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15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words &amp; Definitions</a:t>
            </a:r>
            <a:endParaRPr lang="en-US" sz="5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114800" cy="5410200"/>
          </a:xfrm>
        </p:spPr>
        <p:txBody>
          <a:bodyPr>
            <a:normAutofit/>
          </a:bodyPr>
          <a:lstStyle/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contradict</a:t>
            </a: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dictate</a:t>
            </a: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dictator</a:t>
            </a: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dismiss</a:t>
            </a: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emit</a:t>
            </a:r>
          </a:p>
          <a:p>
            <a:pPr marL="914400" indent="-914400">
              <a:buFont typeface="+mj-lt"/>
              <a:buAutoNum type="arabicPeriod"/>
            </a:pP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447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1. (v) to disagree with; to show to be wrong</a:t>
            </a:r>
            <a:endParaRPr lang="en-US" sz="2800" dirty="0">
              <a:solidFill>
                <a:srgbClr val="CC0099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23622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2. (v) to rule or control other people; (n) a governing principal or command.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505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3. (n ) a powerful controlling person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5181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(v) to send or give out something; to make a sound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4267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4. (v) to refuse to consider something; to end an activity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5300" b="1" smtClean="0">
                <a:solidFill>
                  <a:schemeClr val="accent5">
                    <a:lumMod val="75000"/>
                  </a:schemeClr>
                </a:solidFill>
              </a:rPr>
              <a:t>unit </a:t>
            </a:r>
            <a:r>
              <a:rPr lang="en-US" sz="5300" b="1" smtClean="0">
                <a:solidFill>
                  <a:schemeClr val="accent5">
                    <a:lumMod val="75000"/>
                  </a:schemeClr>
                </a:solidFill>
              </a:rPr>
              <a:t>15 </a:t>
            </a:r>
            <a:r>
              <a:rPr lang="en-US" sz="5300" b="1" dirty="0" smtClean="0">
                <a:solidFill>
                  <a:schemeClr val="accent5">
                    <a:lumMod val="75000"/>
                  </a:schemeClr>
                </a:solidFill>
              </a:rPr>
              <a:t>words &amp; Definitions</a:t>
            </a:r>
            <a:endParaRPr lang="en-US" sz="5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3810000" cy="5410200"/>
          </a:xfrm>
        </p:spPr>
        <p:txBody>
          <a:bodyPr>
            <a:normAutofit/>
          </a:bodyPr>
          <a:lstStyle/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emission</a:t>
            </a: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indicate</a:t>
            </a: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mission</a:t>
            </a: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predict</a:t>
            </a:r>
          </a:p>
          <a:p>
            <a:pPr marL="914400" indent="-9144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transmit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23622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7. (v) to point to something; to show what someone thinks or intends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35052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8. (n) an assigned task; a person’s calling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4419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9. (v) to say what will happen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52578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10. (v) to send something; to communicate information or a signal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15240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Arial Black" pitchFamily="34" charset="0"/>
              </a:rPr>
              <a:t>6. (n) something produced or given out</a:t>
            </a:r>
            <a:endParaRPr lang="en-US" sz="2400" dirty="0">
              <a:solidFill>
                <a:srgbClr val="CC00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3929</TotalTime>
  <Words>159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 unit 15 words &amp; Definitions</vt:lpstr>
      <vt:lpstr> unit 15 words &amp; Definitions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Roots: aqua &amp; terra                          water    &amp;   earth</dc:title>
  <dc:creator>mtimmel</dc:creator>
  <cp:lastModifiedBy>mtimmel</cp:lastModifiedBy>
  <cp:revision>58</cp:revision>
  <dcterms:created xsi:type="dcterms:W3CDTF">2014-06-26T15:17:58Z</dcterms:created>
  <dcterms:modified xsi:type="dcterms:W3CDTF">2015-01-10T20:10:41Z</dcterms:modified>
</cp:coreProperties>
</file>